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Pretendard ExtraBold"/>
      <p:bold r:id="rId8"/>
    </p:embeddedFont>
    <p:embeddedFont>
      <p:font typeface="Pretendard Medium"/>
      <p:bold r:id="rId9"/>
    </p:embeddedFont>
    <p:embeddedFont>
      <p:font typeface="NanumSquare Regular"/>
      <p:regular r:id="rId10"/>
    </p:embeddedFont>
    <p:embeddedFont>
      <p:font typeface="NanumSquare ExtraBold"/>
      <p:bold r:id="rId11"/>
    </p:embeddedFont>
    <p:embeddedFont>
      <p:font typeface="Pretendard Regular"/>
      <p:regular r:id="rId12"/>
    </p:embeddedFont>
    <p:embeddedFont>
      <p:font typeface="Noto Sans CJK KR Bold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3.fntdata" Type="http://schemas.openxmlformats.org/officeDocument/2006/relationships/font"/><Relationship Id="rId11" Target="fonts/font4.fntdata" Type="http://schemas.openxmlformats.org/officeDocument/2006/relationships/font"/><Relationship Id="rId12" Target="fonts/font5.fntdata" Type="http://schemas.openxmlformats.org/officeDocument/2006/relationships/font"/><Relationship Id="rId13" Target="fonts/font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1.fntdata" Type="http://schemas.openxmlformats.org/officeDocument/2006/relationships/font"/><Relationship Id="rId9" Target="fonts/font2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0">
            <a:off x="-38100" y="9321800"/>
            <a:ext cx="18376900" cy="71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8900" y="10020300"/>
            <a:ext cx="18478500" cy="355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165063170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27000000">
            <a:off x="17081500" y="12700"/>
            <a:ext cx="1727200" cy="146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 rot="27000000">
            <a:off x="16370300" y="12700"/>
            <a:ext cx="1727200" cy="146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27000000">
            <a:off x="15659100" y="12700"/>
            <a:ext cx="1727200" cy="146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7000000">
            <a:off x="14935200" y="12700"/>
            <a:ext cx="1727200" cy="1460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41400" y="571500"/>
            <a:ext cx="2374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9519"/>
              </a:lnSpc>
            </a:pPr>
            <a:r>
              <a:rPr lang="en-US" sz="1700" b="false" i="false" u="none" strike="noStrike" spc="300">
                <a:solidFill>
                  <a:srgbClr val="057E68"/>
                </a:solidFill>
                <a:latin typeface="Pretendard ExtraBold"/>
              </a:rPr>
              <a:t>MIRICOMPANY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19800" y="9525000"/>
            <a:ext cx="6286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98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Medium"/>
              </a:rPr>
              <a:t>발표자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Medium"/>
              </a:rPr>
              <a:t>ㅣ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Medium"/>
              </a:rPr>
              <a:t> 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Medium"/>
              </a:rPr>
              <a:t>김미리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Medium"/>
              </a:rPr>
              <a:t>       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Medium"/>
              </a:rPr>
              <a:t>발표일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Medium"/>
              </a:rPr>
              <a:t>ㅣ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Medium"/>
              </a:rPr>
              <a:t>  Date.  2080.03.10       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Medium"/>
              </a:rPr>
              <a:t>소속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Medium"/>
              </a:rPr>
              <a:t>ㅣ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Medium"/>
              </a:rPr>
              <a:t>경영팀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37800000">
            <a:off x="-444500" y="7734300"/>
            <a:ext cx="1727200" cy="146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 rot="37800000">
            <a:off x="266700" y="7734300"/>
            <a:ext cx="1727200" cy="146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37800000">
            <a:off x="977900" y="7734300"/>
            <a:ext cx="17272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37800000">
            <a:off x="1701800" y="7734300"/>
            <a:ext cx="1727200" cy="1460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137400" y="2501900"/>
            <a:ext cx="40005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3000" b="false" i="false" u="none" strike="noStrike" spc="200">
                <a:solidFill>
                  <a:srgbClr val="000000"/>
                </a:solidFill>
                <a:latin typeface="NanumSquare Regular"/>
              </a:rPr>
              <a:t>2023105744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18100" y="3124200"/>
            <a:ext cx="8051800" cy="217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12200" b="false" i="false" u="none" strike="noStrike" spc="-300">
                <a:solidFill>
                  <a:srgbClr val="4C9B74"/>
                </a:solidFill>
                <a:latin typeface="NanumSquare ExtraBold"/>
              </a:rPr>
              <a:t>Simple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97500" y="7505700"/>
            <a:ext cx="7493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simple test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59400" y="4597400"/>
            <a:ext cx="7569200" cy="217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12200" b="false" i="false" u="none" strike="noStrike" spc="-300">
                <a:solidFill>
                  <a:srgbClr val="057E68"/>
                </a:solidFill>
                <a:latin typeface="NanumSquare ExtraBold"/>
              </a:rPr>
              <a:t>Text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3086100"/>
            <a:ext cx="6172200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699000" y="1460500"/>
            <a:ext cx="1270000" cy="129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#2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